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9144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59498" autoAdjust="0"/>
  </p:normalViewPr>
  <p:slideViewPr>
    <p:cSldViewPr>
      <p:cViewPr>
        <p:scale>
          <a:sx n="81" d="100"/>
          <a:sy n="81" d="100"/>
        </p:scale>
        <p:origin x="-1056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AA68732-42C0-4BBE-A465-ECC55EC827CD}" type="datetimeFigureOut">
              <a:rPr lang="it-IT" smtClean="0"/>
              <a:pPr/>
              <a:t>13/01/2014</a:t>
            </a:fld>
            <a:endParaRPr lang="it-IT" dirty="0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10" name="Rettango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ttango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ttango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ttango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Connettore 1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ttore 1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Connettore 1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ttango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CE21690-0B21-4FC1-960C-FDEB1AC961C8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8732-42C0-4BBE-A465-ECC55EC827CD}" type="datetimeFigureOut">
              <a:rPr lang="it-IT" smtClean="0"/>
              <a:pPr/>
              <a:t>13/01/2014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1690-0B21-4FC1-960C-FDEB1AC961C8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8732-42C0-4BBE-A465-ECC55EC827CD}" type="datetimeFigureOut">
              <a:rPr lang="it-IT" smtClean="0"/>
              <a:pPr/>
              <a:t>13/01/2014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1690-0B21-4FC1-960C-FDEB1AC961C8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AA68732-42C0-4BBE-A465-ECC55EC827CD}" type="datetimeFigureOut">
              <a:rPr lang="it-IT" smtClean="0"/>
              <a:pPr/>
              <a:t>13/01/2014</a:t>
            </a:fld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E21690-0B21-4FC1-960C-FDEB1AC961C8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AA68732-42C0-4BBE-A465-ECC55EC827CD}" type="datetimeFigureOut">
              <a:rPr lang="it-IT" smtClean="0"/>
              <a:pPr/>
              <a:t>13/01/2014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9" name="Rettango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ttango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ttango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ttango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Connettore 1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Connettore 1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ttango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ttore 1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CE21690-0B21-4FC1-960C-FDEB1AC961C8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8732-42C0-4BBE-A465-ECC55EC827CD}" type="datetimeFigureOut">
              <a:rPr lang="it-IT" smtClean="0"/>
              <a:pPr/>
              <a:t>13/01/2014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1690-0B21-4FC1-960C-FDEB1AC961C8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8732-42C0-4BBE-A465-ECC55EC827CD}" type="datetimeFigureOut">
              <a:rPr lang="it-IT" smtClean="0"/>
              <a:pPr/>
              <a:t>13/01/2014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1690-0B21-4FC1-960C-FDEB1AC961C8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tes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AA68732-42C0-4BBE-A465-ECC55EC827CD}" type="datetimeFigureOut">
              <a:rPr lang="it-IT" smtClean="0"/>
              <a:pPr/>
              <a:t>13/01/2014</a:t>
            </a:fld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E21690-0B21-4FC1-960C-FDEB1AC961C8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8732-42C0-4BBE-A465-ECC55EC827CD}" type="datetimeFigureOut">
              <a:rPr lang="it-IT" smtClean="0"/>
              <a:pPr/>
              <a:t>13/01/2014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1690-0B21-4FC1-960C-FDEB1AC961C8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ttango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egnaposto contenut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AA68732-42C0-4BBE-A465-ECC55EC827CD}" type="datetimeFigureOut">
              <a:rPr lang="it-IT" smtClean="0"/>
              <a:pPr/>
              <a:t>13/01/2014</a:t>
            </a:fld>
            <a:endParaRPr lang="it-IT" dirty="0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E21690-0B21-4FC1-960C-FDEB1AC961C8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23" name="Segnaposto piè di pagina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it-IT" dirty="0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ttango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Connettore 1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ttore 1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egnaposto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AA68732-42C0-4BBE-A465-ECC55EC827CD}" type="datetimeFigureOut">
              <a:rPr lang="it-IT" smtClean="0"/>
              <a:pPr/>
              <a:t>13/01/2014</a:t>
            </a:fld>
            <a:endParaRPr lang="it-IT" dirty="0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E21690-0B21-4FC1-960C-FDEB1AC961C8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AA68732-42C0-4BBE-A465-ECC55EC827CD}" type="datetimeFigureOut">
              <a:rPr lang="it-IT" smtClean="0"/>
              <a:pPr/>
              <a:t>13/01/2014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ttango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E21690-0B21-4FC1-960C-FDEB1AC961C8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http://www.romaspqr.it/ROMA/obelischi/obelisco_esquilino.htm" TargetMode="External"/><Relationship Id="rId7" Type="http://schemas.openxmlformats.org/officeDocument/2006/relationships/hyperlink" Target="http://it.wikipedia.org/w/index.php?search=obelischi+di+Sisto+V&amp;title=Speciale:Ricerca" TargetMode="External"/><Relationship Id="rId2" Type="http://schemas.openxmlformats.org/officeDocument/2006/relationships/hyperlink" Target="http://www.yourwebsite.com/s/?cx=partner-pub-6746698899587576:1693226346&amp;cof=FORID:10&amp;ie=UTF-8&amp;q=obelischi+di+sisto+V&amp;sa=Search&amp;siteurl=it.yourwebsite.com/www.mykeytorome.com/&amp;ref=www.google.it/&amp;ss=5647j1782515j2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omaspqr.it/ROMA/obelischi/obelisco_vaticano.htm" TargetMode="External"/><Relationship Id="rId5" Type="http://schemas.openxmlformats.org/officeDocument/2006/relationships/hyperlink" Target="http://www.romaspqr.it/ROMA/obelischi/obelisco_lateranense.htm" TargetMode="External"/><Relationship Id="rId4" Type="http://schemas.openxmlformats.org/officeDocument/2006/relationships/hyperlink" Target="http://www.romaspqr.it/ROMA/obelischi/obelisco_flaminio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it-IT" sz="5400" dirty="0" smtClean="0">
                <a:solidFill>
                  <a:srgbClr val="FF0000"/>
                </a:solidFill>
                <a:latin typeface="Algerian" pitchFamily="82" charset="0"/>
              </a:rPr>
              <a:t>gli obelischi di Sisto V</a:t>
            </a:r>
            <a:endParaRPr lang="it-IT" sz="54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31640" y="3501008"/>
            <a:ext cx="6400800" cy="2088232"/>
          </a:xfrm>
        </p:spPr>
        <p:txBody>
          <a:bodyPr>
            <a:normAutofit/>
          </a:bodyPr>
          <a:lstStyle/>
          <a:p>
            <a:pPr algn="l"/>
            <a:r>
              <a:rPr lang="it-IT" sz="28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Elena Pierelli</a:t>
            </a:r>
          </a:p>
          <a:p>
            <a:pPr algn="l"/>
            <a:r>
              <a:rPr lang="it-IT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Black" pitchFamily="34" charset="0"/>
              </a:rPr>
              <a:t>Edoardo Sticca</a:t>
            </a:r>
          </a:p>
          <a:p>
            <a:pPr algn="l"/>
            <a:r>
              <a:rPr lang="it-IT" sz="2800" dirty="0" smtClean="0">
                <a:solidFill>
                  <a:schemeClr val="tx1"/>
                </a:solidFill>
                <a:latin typeface="Arial Black" pitchFamily="34" charset="0"/>
              </a:rPr>
              <a:t>21/12/2013</a:t>
            </a:r>
          </a:p>
          <a:p>
            <a:pPr algn="r"/>
            <a:r>
              <a:rPr lang="it-IT" sz="28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2°I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egnaposto contenuto 3" descr="foto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it-IT" sz="4000" b="1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Perché questi obelischi venivano sempre spostati     </a:t>
            </a:r>
            <a:endParaRPr lang="it-IT" sz="4000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t-IT" sz="3200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>Papa Sisto V teneva molto al suo ruolo di Papa ed all’immagine della Chiesa. L’obelisco, per la sua forma naturale, è una struttura che facilita la convergenza dello sguardo verso di sé e, per tale motivo, Sisto V ha posizionato gli obelischi di fronte agli spazi più importanti della città di Roma: ha voluto aumentare l’attenzione sui luoghi sacri e sulle strade da lui costruite.</a:t>
            </a:r>
          </a:p>
          <a:p>
            <a:endParaRPr lang="it-IT" dirty="0"/>
          </a:p>
        </p:txBody>
      </p:sp>
      <p:pic>
        <p:nvPicPr>
          <p:cNvPr id="5" name="Immagine 4" descr="omin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548680"/>
            <a:ext cx="1693940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solidFill>
                  <a:srgbClr val="FF0000"/>
                </a:solidFill>
                <a:latin typeface="Algerian" pitchFamily="82" charset="0"/>
              </a:rPr>
              <a:t>Noi all’obelisco Vaticano</a:t>
            </a:r>
            <a:endParaRPr lang="it-IT" sz="40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9" name="Segnaposto contenuto 8" descr="foto 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 rot="4715346">
            <a:off x="5438731" y="1544138"/>
            <a:ext cx="3888432" cy="2808312"/>
          </a:xfrm>
        </p:spPr>
      </p:pic>
      <p:pic>
        <p:nvPicPr>
          <p:cNvPr id="8" name="Segnaposto contenuto 7" descr="foto 4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 rot="5954274">
            <a:off x="49252" y="2389462"/>
            <a:ext cx="3783868" cy="2808314"/>
          </a:xfrm>
        </p:spPr>
      </p:pic>
      <p:pic>
        <p:nvPicPr>
          <p:cNvPr id="12" name="Segnaposto contenuto 5" descr="foto 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4979110">
            <a:off x="2931998" y="2813278"/>
            <a:ext cx="4073052" cy="30547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9600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Fonti    </a:t>
            </a:r>
            <a:endParaRPr lang="it-IT" sz="9600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257800"/>
          </a:xfrm>
        </p:spPr>
        <p:txBody>
          <a:bodyPr/>
          <a:lstStyle/>
          <a:p>
            <a:r>
              <a:rPr lang="it-IT" sz="1800" dirty="0" smtClean="0">
                <a:hlinkClick r:id="rId2"/>
              </a:rPr>
              <a:t>http://www.yourwebsite.com/s/?cx=partner-pub-6746698899587576%3A1693226346&amp;cof=FORID%3A10&amp;ie=UTF-8&amp;q=obelischi+di+sisto+V&amp;sa=Search&amp;siteurl=it.yourwebsite.com%2Fwww.mykeytorome.com%2F&amp;ref=www.google.it%2F&amp;ss=5647j1782515j21</a:t>
            </a:r>
            <a:endParaRPr lang="it-IT" sz="1800" dirty="0" smtClean="0"/>
          </a:p>
          <a:p>
            <a:endParaRPr lang="it-IT" sz="1800" dirty="0" smtClean="0"/>
          </a:p>
          <a:p>
            <a:r>
              <a:rPr lang="it-IT" sz="1800" dirty="0" smtClean="0">
                <a:hlinkClick r:id="rId3"/>
              </a:rPr>
              <a:t>http://www.romaspqr.it/ROMA/obelischi/obelisco_esquilino.htm</a:t>
            </a:r>
            <a:endParaRPr lang="it-IT" sz="1800" dirty="0" smtClean="0"/>
          </a:p>
          <a:p>
            <a:r>
              <a:rPr lang="it-IT" sz="1800" dirty="0" smtClean="0">
                <a:hlinkClick r:id="rId4"/>
              </a:rPr>
              <a:t>http://www.romaspqr.it/ROMA/obelischi/obelisco_flaminio.htm</a:t>
            </a:r>
            <a:endParaRPr lang="it-IT" sz="1800" dirty="0" smtClean="0"/>
          </a:p>
          <a:p>
            <a:r>
              <a:rPr lang="it-IT" sz="1800" dirty="0" smtClean="0">
                <a:hlinkClick r:id="rId5"/>
              </a:rPr>
              <a:t>http://www.romaspqr.it/ROMA/obelischi/obelisco_lateranense.htm</a:t>
            </a:r>
            <a:endParaRPr lang="it-IT" sz="1800" dirty="0" smtClean="0"/>
          </a:p>
          <a:p>
            <a:r>
              <a:rPr lang="it-IT" sz="1800" dirty="0" smtClean="0">
                <a:hlinkClick r:id="rId6"/>
              </a:rPr>
              <a:t>http://www.romaspqr.it/ROMA/obelischi/obelisco_vaticano.htm</a:t>
            </a:r>
            <a:endParaRPr lang="it-IT" sz="1800" dirty="0" smtClean="0"/>
          </a:p>
          <a:p>
            <a:endParaRPr lang="it-IT" sz="1800" dirty="0" smtClean="0"/>
          </a:p>
          <a:p>
            <a:r>
              <a:rPr lang="it-IT" sz="1800" dirty="0" smtClean="0">
                <a:hlinkClick r:id="rId7"/>
              </a:rPr>
              <a:t>http://it.wikipedia.org/w/index.php?search=obelischi+di+Sisto+V&amp;title=Speciale%3ARicerca</a:t>
            </a:r>
            <a:endParaRPr lang="it-IT" sz="1800" dirty="0" smtClean="0"/>
          </a:p>
          <a:p>
            <a:endParaRPr lang="it-IT" dirty="0"/>
          </a:p>
        </p:txBody>
      </p:sp>
      <p:pic>
        <p:nvPicPr>
          <p:cNvPr id="4" name="Immagine 3" descr="images (20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084168" y="-27384"/>
            <a:ext cx="1175425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dove sono gli obelischi</a:t>
            </a:r>
            <a:endParaRPr lang="it-IT" sz="4000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it-IT" sz="32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Gli obelischi di Sisto v sono 4: Esquilino, Flaminio, Lateranese e Vaticano</a:t>
            </a:r>
            <a:endParaRPr lang="it-IT" sz="3200" dirty="0">
              <a:solidFill>
                <a:schemeClr val="accent6">
                  <a:lumMod val="75000"/>
                </a:schemeClr>
              </a:solidFill>
              <a:latin typeface="Baskerville Old Face" pitchFamily="18" charset="0"/>
            </a:endParaRPr>
          </a:p>
        </p:txBody>
      </p:sp>
      <p:pic>
        <p:nvPicPr>
          <p:cNvPr id="5" name="Segnaposto contenuto 4" descr="fontana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419872" y="1340768"/>
            <a:ext cx="5328592" cy="5184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5400" b="1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L’obelisco Esquilino</a:t>
            </a:r>
            <a:endParaRPr lang="it-IT" sz="5400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>Come suggerisce il nome, questo obelisco si trova in piazza Esquilino, alle spalle della Basilica di Santa Maria Maggiore.</a:t>
            </a:r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/>
            </a:r>
            <a:br>
              <a:rPr lang="it-IT" b="1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</a:br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>Era stato inizialmente realizzato in Egitto e portato a Roma durante l’epoca di Domiziano; si trovava all’ingresso del Mausoleo di Augusto.</a:t>
            </a:r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/>
            </a:r>
            <a:br>
              <a:rPr lang="it-IT" b="1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</a:br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>È alto 14,75 metri. Con il basamento e la croce in cima supera i 25 metri. Quando Sisto V lo trova, è abbandonato ed in pessime condizioni; lo fa sistemare e lo fa spostare alla Basilica di Santa Maria Maggiore, per enfatizzare la prospettiva visiva tra la basilica e la nuova via Sistina, una delle strade fatte costruire da lui. </a:t>
            </a:r>
          </a:p>
          <a:p>
            <a:endParaRPr lang="it-IT" dirty="0">
              <a:solidFill>
                <a:schemeClr val="accent1">
                  <a:lumMod val="75000"/>
                </a:schemeClr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egnaposto contenuto 3" descr="foto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5400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Obelisco Flaminio</a:t>
            </a:r>
            <a:endParaRPr lang="it-IT" sz="5400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t-IT" sz="2800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>È alto 25 metri (35 metri con basamento e croce) e si trova</a:t>
            </a:r>
            <a:r>
              <a:rPr lang="it-IT" sz="2800" b="1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> </a:t>
            </a:r>
            <a:r>
              <a:rPr lang="it-IT" sz="2800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>in piazza del Popolo.</a:t>
            </a:r>
          </a:p>
          <a:p>
            <a:r>
              <a:rPr lang="it-IT" sz="2800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>Viene da Eliopoli; è dedicato infatti a Ra, Dio Sole egizio, ed i suoi geroglifici mostrano il nome del faraone Ramsete II e di suo figlio.</a:t>
            </a:r>
          </a:p>
          <a:p>
            <a:r>
              <a:rPr lang="it-IT" sz="2800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>Sisto V lo trascina dal Circo Massimo a Piazza del Popolo, dopo averlo fatto restaurare, di fronte alle due chiese gemelle della piazza, Santa Maria in Montesanto e Santa Maria dei Miracoli.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egnaposto contenuto 3" descr="foto 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5400" b="1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L’Obelisco Lateranense</a:t>
            </a:r>
            <a:endParaRPr lang="it-IT" sz="5400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it-IT" sz="3200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>Era stato realizzato dai faraoni Tutmosis III e IV, nel XV secolo a.c. e, come l’obelisco Flaminio, anche questo era stato portato dall’Egitto per abbellire il Circo Massimo.</a:t>
            </a:r>
          </a:p>
          <a:p>
            <a:r>
              <a:rPr lang="it-IT" sz="3200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>Raggiunge i 45 metri di altezza, con il basamento e la croce. Sisto V lo fa ripulire e spostare di fronte all’ingresso della basilica di San Giovanni in Laterano, in continuità prospettica con la basilica di Santa Maria Maggiore.</a:t>
            </a:r>
          </a:p>
          <a:p>
            <a:endParaRPr lang="it-IT" sz="3200" dirty="0">
              <a:solidFill>
                <a:schemeClr val="accent1">
                  <a:lumMod val="75000"/>
                </a:schemeClr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foto 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748464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5400" b="1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L’obelisco Vaticano</a:t>
            </a:r>
            <a:endParaRPr lang="it-IT" sz="5400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>È il più famoso obelisco del mondo, perché si trova in piazza San Pietro, di fronte all’ingresso della basilica ed al centro del colonnato. È alto circa 40 metri, con il basamento e lo stemma in bronzo. </a:t>
            </a:r>
          </a:p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>Veniva da Eliopoli, era stato fatto portare da Caligola e serviva per abbellire il Circo di Nerone; aveva un globo di bronzo alla sua sommità, che si riteneva contenesse le ceneri del defunto Giulio Cesare. Sisto V decide di rimuovere questa sfera e di sostituirla con una croce e con lo stemma della potente famiglia Chigi. Infine, trasferisce il tutto dal lato della basilica al centro della piazza.</a:t>
            </a:r>
          </a:p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</a:rPr>
              <a:t>Questo è l’unico obelisco rimasto completamente intatto.</a:t>
            </a:r>
            <a:endParaRPr lang="it-IT" dirty="0">
              <a:solidFill>
                <a:schemeClr val="accent1">
                  <a:lumMod val="75000"/>
                </a:schemeClr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oggia">
  <a:themeElements>
    <a:clrScheme name="Carta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Loggi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oggi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110</TotalTime>
  <Words>449</Words>
  <Application>Microsoft Office PowerPoint</Application>
  <PresentationFormat>Presentazione su schermo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Loggia</vt:lpstr>
      <vt:lpstr>gli obelischi di Sisto V</vt:lpstr>
      <vt:lpstr>dove sono gli obelischi</vt:lpstr>
      <vt:lpstr>L’obelisco Esquilino</vt:lpstr>
      <vt:lpstr>Presentazione standard di PowerPoint</vt:lpstr>
      <vt:lpstr>Obelisco Flaminio</vt:lpstr>
      <vt:lpstr>Presentazione standard di PowerPoint</vt:lpstr>
      <vt:lpstr>L’Obelisco Lateranense</vt:lpstr>
      <vt:lpstr>Presentazione standard di PowerPoint</vt:lpstr>
      <vt:lpstr>L’obelisco Vaticano</vt:lpstr>
      <vt:lpstr>Presentazione standard di PowerPoint</vt:lpstr>
      <vt:lpstr>Perché questi obelischi venivano sempre spostati     </vt:lpstr>
      <vt:lpstr>Noi all’obelisco Vaticano</vt:lpstr>
      <vt:lpstr>Fonti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Gli obelischi di SISTO V</dc:title>
  <dc:creator>Casa</dc:creator>
  <cp:lastModifiedBy>Lenovo</cp:lastModifiedBy>
  <cp:revision>12</cp:revision>
  <dcterms:created xsi:type="dcterms:W3CDTF">2013-12-21T13:15:53Z</dcterms:created>
  <dcterms:modified xsi:type="dcterms:W3CDTF">2014-01-13T06:19:17Z</dcterms:modified>
</cp:coreProperties>
</file>